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" y="9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3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5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7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0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9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7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71FF-1693-45C5-A391-46EE1FAC8FB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5483-7BB0-452D-B552-820B6BF15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0"/>
            <a:ext cx="3200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3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0"/>
            <a:ext cx="3200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4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0"/>
            <a:ext cx="3200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0"/>
            <a:ext cx="3200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0"/>
            <a:ext cx="3200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6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0"/>
            <a:ext cx="3200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0"/>
            <a:ext cx="3200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1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Halie C</dc:creator>
  <cp:lastModifiedBy>Halie C</cp:lastModifiedBy>
  <cp:revision>1</cp:revision>
  <dcterms:created xsi:type="dcterms:W3CDTF">2018-08-02T18:19:12Z</dcterms:created>
  <dcterms:modified xsi:type="dcterms:W3CDTF">2018-08-02T18:19:39Z</dcterms:modified>
</cp:coreProperties>
</file>