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6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embeddedFontLst>
    <p:embeddedFont>
      <p:font typeface="Montserrat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bold.fntdata"/><Relationship Id="rId14" Type="http://schemas.openxmlformats.org/officeDocument/2006/relationships/font" Target="fonts/Montserrat-regular.fntdata"/><Relationship Id="rId17" Type="http://schemas.openxmlformats.org/officeDocument/2006/relationships/font" Target="fonts/Montserrat-boldItalic.fntdata"/><Relationship Id="rId16" Type="http://schemas.openxmlformats.org/officeDocument/2006/relationships/font" Target="fonts/Montserrat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e75f9b4a6c_0_1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e75f9b4a6c_0_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e75f9b4a6c_0_1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e75f9b4a6c_0_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e75f9b4a6c_0_1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e75f9b4a6c_0_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e75f9b4a6c_0_1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e75f9b4a6c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e75f9b4a6c_0_18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e75f9b4a6c_0_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e75f9b4a6c_0_1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e75f9b4a6c_0_1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e75f9b4a6c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3e75f9b4a6c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0" y="2701600"/>
            <a:ext cx="85206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None/>
              <a:defRPr sz="35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2pPr>
            <a:lvl3pPr lvl="2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3pPr>
            <a:lvl4pPr lvl="3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4pPr>
            <a:lvl5pPr lvl="4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5pPr>
            <a:lvl6pPr lvl="5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6pPr>
            <a:lvl7pPr lvl="6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7pPr>
            <a:lvl8pPr lvl="7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8pPr>
            <a:lvl9pPr lvl="8" algn="ctr">
              <a:spcBef>
                <a:spcPts val="0"/>
              </a:spcBef>
              <a:spcAft>
                <a:spcPts val="0"/>
              </a:spcAft>
              <a:buSzPts val="3500"/>
              <a:buNone/>
              <a:defRPr sz="35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494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0"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0"/>
            <a:ext cx="91440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14" name="Google Shape;14;p2"/>
          <p:cNvCxnSpPr>
            <a:endCxn id="12" idx="0"/>
          </p:cNvCxnSpPr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lt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5" name="Google Shape;15;p2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948338" y="1020475"/>
            <a:ext cx="1332233" cy="1537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Divider" type="secHead">
  <p:cSld name="SECTION_HEADER">
    <p:bg>
      <p:bgPr>
        <a:solidFill>
          <a:schemeClr val="accent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1689025"/>
            <a:ext cx="8520600" cy="8418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/>
          <p:nvPr/>
        </p:nvSpPr>
        <p:spPr>
          <a:xfrm>
            <a:off x="0" y="0"/>
            <a:ext cx="91440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736100" y="2900775"/>
            <a:ext cx="5671800" cy="8370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0"/>
              </a:spcBef>
              <a:spcAft>
                <a:spcPts val="0"/>
              </a:spcAft>
              <a:buSzPts val="1200"/>
              <a:buNone/>
              <a:defRPr sz="1200"/>
            </a:lvl9pPr>
          </a:lstStyle>
          <a:p/>
        </p:txBody>
      </p:sp>
      <p:cxnSp>
        <p:nvCxnSpPr>
          <p:cNvPr id="20" name="Google Shape;20;p3"/>
          <p:cNvCxnSpPr/>
          <p:nvPr/>
        </p:nvCxnSpPr>
        <p:spPr>
          <a:xfrm>
            <a:off x="3958500" y="2571750"/>
            <a:ext cx="12270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1" name="Google Shape;21;p3" title="slices-top-left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-1" y="84307"/>
            <a:ext cx="1603675" cy="2027149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3" name="Google Shape;23;p3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4" name="Google Shape;24;p3" title="Primary Simplified Logo RGB (2)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re Topic Headline Placeholder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28" name="Google Shape;28;p4"/>
          <p:cNvCxnSpPr/>
          <p:nvPr/>
        </p:nvCxnSpPr>
        <p:spPr>
          <a:xfrm rot="10800000">
            <a:off x="409525" y="1017725"/>
            <a:ext cx="5697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" name="Google Shape;29;p4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0" name="Google Shape;30;p4"/>
          <p:cNvSpPr txBox="1"/>
          <p:nvPr>
            <p:ph idx="1" type="body"/>
          </p:nvPr>
        </p:nvSpPr>
        <p:spPr>
          <a:xfrm>
            <a:off x="453125" y="1294650"/>
            <a:ext cx="8264700" cy="291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29845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  <p:pic>
        <p:nvPicPr>
          <p:cNvPr id="31" name="Google Shape;31;p4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4"/>
          <p:cNvSpPr/>
          <p:nvPr/>
        </p:nvSpPr>
        <p:spPr>
          <a:xfrm>
            <a:off x="0" y="0"/>
            <a:ext cx="5653200" cy="8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33" name="Google Shape;33;p4"/>
          <p:cNvSpPr/>
          <p:nvPr/>
        </p:nvSpPr>
        <p:spPr>
          <a:xfrm>
            <a:off x="5591300" y="0"/>
            <a:ext cx="35526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#1" type="twoColTx">
  <p:cSld name="TITLE_AND_TWO_COLUMN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09525" y="1347288"/>
            <a:ext cx="4038900" cy="2932800"/>
          </a:xfrm>
          <a:prstGeom prst="rect">
            <a:avLst/>
          </a:prstGeom>
          <a:solidFill>
            <a:srgbClr val="FDFDFD">
              <a:alpha val="96080"/>
            </a:srgbClr>
          </a:solidFill>
          <a:effectLst>
            <a:outerShdw blurRad="57150" rotWithShape="0" algn="bl" dir="21540000" dist="28575">
              <a:srgbClr val="000000">
                <a:alpha val="9000"/>
              </a:srgbClr>
            </a:outerShdw>
          </a:effectLst>
        </p:spPr>
        <p:txBody>
          <a:bodyPr anchorCtr="0" anchor="t" bIns="91425" lIns="91425" spcFirstLastPara="1" rIns="91425" wrap="square" tIns="182875">
            <a:norm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imes New Roman"/>
              <a:buChar char="●"/>
              <a:defRPr b="1" sz="14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cxnSp>
        <p:nvCxnSpPr>
          <p:cNvPr id="37" name="Google Shape;37;p5"/>
          <p:cNvCxnSpPr/>
          <p:nvPr/>
        </p:nvCxnSpPr>
        <p:spPr>
          <a:xfrm rot="10800000">
            <a:off x="409525" y="1017725"/>
            <a:ext cx="5697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8" name="Google Shape;38;p5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39" name="Google Shape;39;p5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0" name="Google Shape;40;p5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5"/>
          <p:cNvSpPr/>
          <p:nvPr/>
        </p:nvSpPr>
        <p:spPr>
          <a:xfrm>
            <a:off x="0" y="0"/>
            <a:ext cx="5653200" cy="8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2" name="Google Shape;42;p5"/>
          <p:cNvSpPr/>
          <p:nvPr/>
        </p:nvSpPr>
        <p:spPr>
          <a:xfrm>
            <a:off x="5591300" y="0"/>
            <a:ext cx="35526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43" name="Google Shape;43;p5"/>
          <p:cNvSpPr txBox="1"/>
          <p:nvPr>
            <p:ph idx="2" type="body"/>
          </p:nvPr>
        </p:nvSpPr>
        <p:spPr>
          <a:xfrm>
            <a:off x="4707900" y="1347288"/>
            <a:ext cx="4038900" cy="2932800"/>
          </a:xfrm>
          <a:prstGeom prst="rect">
            <a:avLst/>
          </a:prstGeom>
          <a:solidFill>
            <a:srgbClr val="FDFDFD">
              <a:alpha val="96080"/>
            </a:srgbClr>
          </a:solidFill>
          <a:effectLst>
            <a:outerShdw blurRad="57150" rotWithShape="0" algn="bl" dir="21540000" dist="28575">
              <a:srgbClr val="000000">
                <a:alpha val="9000"/>
              </a:srgbClr>
            </a:outerShdw>
          </a:effectLst>
        </p:spPr>
        <p:txBody>
          <a:bodyPr anchorCtr="0" anchor="t" bIns="91425" lIns="91425" spcFirstLastPara="1" rIns="91425" wrap="square" tIns="182875">
            <a:norm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Times New Roman"/>
              <a:buChar char="●"/>
              <a:defRPr b="1" sz="1400">
                <a:solidFill>
                  <a:schemeClr val="accen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with White Background" type="titleOnly">
  <p:cSld name="TITLE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cxnSp>
        <p:nvCxnSpPr>
          <p:cNvPr id="46" name="Google Shape;46;p6"/>
          <p:cNvCxnSpPr/>
          <p:nvPr/>
        </p:nvCxnSpPr>
        <p:spPr>
          <a:xfrm rot="10800000">
            <a:off x="409525" y="1017725"/>
            <a:ext cx="5697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48" name="Google Shape;48;p6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49" name="Google Shape;49;p6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6"/>
          <p:cNvSpPr/>
          <p:nvPr/>
        </p:nvSpPr>
        <p:spPr>
          <a:xfrm>
            <a:off x="0" y="0"/>
            <a:ext cx="5653200" cy="8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1" name="Google Shape;51;p6"/>
          <p:cNvSpPr/>
          <p:nvPr/>
        </p:nvSpPr>
        <p:spPr>
          <a:xfrm>
            <a:off x="5591300" y="0"/>
            <a:ext cx="35526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2" name="Google Shape;52;p6"/>
          <p:cNvSpPr txBox="1"/>
          <p:nvPr>
            <p:ph idx="1" type="body"/>
          </p:nvPr>
        </p:nvSpPr>
        <p:spPr>
          <a:xfrm>
            <a:off x="409525" y="1347300"/>
            <a:ext cx="8337300" cy="2932800"/>
          </a:xfrm>
          <a:prstGeom prst="rect">
            <a:avLst/>
          </a:prstGeom>
          <a:solidFill>
            <a:srgbClr val="FDFDFD">
              <a:alpha val="96080"/>
            </a:srgbClr>
          </a:solidFill>
          <a:effectLst>
            <a:outerShdw blurRad="57150" rotWithShape="0" algn="bl" dir="21540000" dist="28575">
              <a:srgbClr val="000000">
                <a:alpha val="9000"/>
              </a:srgbClr>
            </a:outerShdw>
          </a:effectLst>
        </p:spPr>
        <p:txBody>
          <a:bodyPr anchorCtr="0" anchor="t" bIns="91425" lIns="91425" spcFirstLastPara="1" rIns="91425" wrap="square" tIns="182875">
            <a:norm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#2">
  <p:cSld name="MAIN_POI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cxnSp>
        <p:nvCxnSpPr>
          <p:cNvPr id="55" name="Google Shape;55;p7"/>
          <p:cNvCxnSpPr/>
          <p:nvPr/>
        </p:nvCxnSpPr>
        <p:spPr>
          <a:xfrm rot="10800000">
            <a:off x="409525" y="1017725"/>
            <a:ext cx="5697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6" name="Google Shape;56;p7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57" name="Google Shape;57;p7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58" name="Google Shape;58;p7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7"/>
          <p:cNvSpPr/>
          <p:nvPr/>
        </p:nvSpPr>
        <p:spPr>
          <a:xfrm>
            <a:off x="0" y="0"/>
            <a:ext cx="5653200" cy="8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0" name="Google Shape;60;p7"/>
          <p:cNvSpPr/>
          <p:nvPr/>
        </p:nvSpPr>
        <p:spPr>
          <a:xfrm>
            <a:off x="5591300" y="0"/>
            <a:ext cx="35526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1" name="Google Shape;61;p7"/>
          <p:cNvSpPr txBox="1"/>
          <p:nvPr>
            <p:ph idx="1" type="body"/>
          </p:nvPr>
        </p:nvSpPr>
        <p:spPr>
          <a:xfrm>
            <a:off x="453125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62" name="Google Shape;62;p7"/>
          <p:cNvSpPr txBox="1"/>
          <p:nvPr>
            <p:ph idx="2" type="body"/>
          </p:nvPr>
        </p:nvSpPr>
        <p:spPr>
          <a:xfrm>
            <a:off x="4919400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 #3" type="blank">
  <p:cSld name="BLANK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cxnSp>
        <p:nvCxnSpPr>
          <p:cNvPr id="65" name="Google Shape;65;p8"/>
          <p:cNvCxnSpPr/>
          <p:nvPr/>
        </p:nvCxnSpPr>
        <p:spPr>
          <a:xfrm rot="10800000">
            <a:off x="409525" y="1017725"/>
            <a:ext cx="5697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6" name="Google Shape;66;p8"/>
          <p:cNvSpPr/>
          <p:nvPr/>
        </p:nvSpPr>
        <p:spPr>
          <a:xfrm>
            <a:off x="0" y="0"/>
            <a:ext cx="5653200" cy="8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5591300" y="0"/>
            <a:ext cx="35526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69" name="Google Shape;69;p8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70" name="Google Shape;70;p8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8"/>
          <p:cNvSpPr txBox="1"/>
          <p:nvPr>
            <p:ph idx="1" type="body"/>
          </p:nvPr>
        </p:nvSpPr>
        <p:spPr>
          <a:xfrm>
            <a:off x="453125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72" name="Google Shape;72;p8"/>
          <p:cNvSpPr txBox="1"/>
          <p:nvPr>
            <p:ph idx="2" type="body"/>
          </p:nvPr>
        </p:nvSpPr>
        <p:spPr>
          <a:xfrm>
            <a:off x="4707900" y="1280188"/>
            <a:ext cx="4038900" cy="2932800"/>
          </a:xfrm>
          <a:prstGeom prst="rect">
            <a:avLst/>
          </a:prstGeom>
          <a:solidFill>
            <a:schemeClr val="accent1"/>
          </a:solidFill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  <a:effectLst>
            <a:outerShdw blurRad="71438" rotWithShape="0" algn="bl" dir="21540000" dist="28575">
              <a:srgbClr val="000000">
                <a:alpha val="52000"/>
              </a:srgbClr>
            </a:outerShdw>
          </a:effectLst>
        </p:spPr>
        <p:txBody>
          <a:bodyPr anchorCtr="0" anchor="t" bIns="91425" lIns="182875" spcFirstLastPara="1" rIns="91425" wrap="square" tIns="18287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 sz="14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with Column and Image Placeholder">
  <p:cSld name="BLANK_1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cxnSp>
        <p:nvCxnSpPr>
          <p:cNvPr id="75" name="Google Shape;75;p9"/>
          <p:cNvCxnSpPr/>
          <p:nvPr/>
        </p:nvCxnSpPr>
        <p:spPr>
          <a:xfrm rot="10800000">
            <a:off x="409525" y="1017725"/>
            <a:ext cx="5697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6" name="Google Shape;76;p9"/>
          <p:cNvSpPr/>
          <p:nvPr/>
        </p:nvSpPr>
        <p:spPr>
          <a:xfrm>
            <a:off x="0" y="0"/>
            <a:ext cx="5653200" cy="843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7" name="Google Shape;77;p9"/>
          <p:cNvSpPr/>
          <p:nvPr/>
        </p:nvSpPr>
        <p:spPr>
          <a:xfrm>
            <a:off x="5591300" y="0"/>
            <a:ext cx="3552600" cy="84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highlight>
                <a:schemeClr val="accent1"/>
              </a:highlight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8" name="Google Shape;78;p9"/>
          <p:cNvSpPr txBox="1"/>
          <p:nvPr>
            <p:ph idx="12" type="sldNum"/>
          </p:nvPr>
        </p:nvSpPr>
        <p:spPr>
          <a:xfrm>
            <a:off x="819810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cxnSp>
        <p:nvCxnSpPr>
          <p:cNvPr id="79" name="Google Shape;79;p9"/>
          <p:cNvCxnSpPr/>
          <p:nvPr/>
        </p:nvCxnSpPr>
        <p:spPr>
          <a:xfrm>
            <a:off x="482108" y="4633217"/>
            <a:ext cx="8264700" cy="30000"/>
          </a:xfrm>
          <a:prstGeom prst="straightConnector1">
            <a:avLst/>
          </a:prstGeom>
          <a:noFill/>
          <a:ln cap="flat" cmpd="sng" w="952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80" name="Google Shape;80;p9" title="Primary Simplified Logo RGB (2)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53126" y="4770025"/>
            <a:ext cx="222500" cy="25680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9"/>
          <p:cNvSpPr txBox="1"/>
          <p:nvPr>
            <p:ph idx="1" type="body"/>
          </p:nvPr>
        </p:nvSpPr>
        <p:spPr>
          <a:xfrm>
            <a:off x="453125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/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/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/>
            </a:lvl9pPr>
          </a:lstStyle>
          <a:p/>
        </p:txBody>
      </p:sp>
      <p:sp>
        <p:nvSpPr>
          <p:cNvPr id="82" name="Google Shape;82;p9"/>
          <p:cNvSpPr/>
          <p:nvPr>
            <p:ph idx="2" type="pic"/>
          </p:nvPr>
        </p:nvSpPr>
        <p:spPr>
          <a:xfrm>
            <a:off x="4974800" y="1344550"/>
            <a:ext cx="3355200" cy="28041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b="1"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30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ontserrat"/>
              <a:buChar char="●"/>
              <a:defRPr sz="16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○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ontserrat"/>
              <a:buChar char="■"/>
              <a:defRPr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111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●"/>
              <a:defRPr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111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Montserrat"/>
              <a:buChar char="○"/>
              <a:defRPr sz="13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048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Char char="■"/>
              <a:defRPr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048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Char char="●"/>
              <a:defRPr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048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Char char="○"/>
              <a:defRPr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048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"/>
              <a:buChar char="■"/>
              <a:defRPr sz="12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accent1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"/>
          <p:cNvSpPr txBox="1"/>
          <p:nvPr>
            <p:ph type="ctrTitle"/>
          </p:nvPr>
        </p:nvSpPr>
        <p:spPr>
          <a:xfrm>
            <a:off x="311700" y="2701600"/>
            <a:ext cx="8520600" cy="79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0"/>
          <p:cNvSpPr txBox="1"/>
          <p:nvPr>
            <p:ph idx="1" type="subTitle"/>
          </p:nvPr>
        </p:nvSpPr>
        <p:spPr>
          <a:xfrm>
            <a:off x="311700" y="3494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1"/>
          <p:cNvSpPr txBox="1"/>
          <p:nvPr>
            <p:ph idx="1" type="body"/>
          </p:nvPr>
        </p:nvSpPr>
        <p:spPr>
          <a:xfrm>
            <a:off x="453125" y="1294650"/>
            <a:ext cx="8264700" cy="2913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2"/>
          <p:cNvSpPr txBox="1"/>
          <p:nvPr>
            <p:ph idx="1" type="body"/>
          </p:nvPr>
        </p:nvSpPr>
        <p:spPr>
          <a:xfrm>
            <a:off x="409525" y="1347288"/>
            <a:ext cx="4038900" cy="2932800"/>
          </a:xfrm>
          <a:prstGeom prst="rect">
            <a:avLst/>
          </a:prstGeom>
        </p:spPr>
        <p:txBody>
          <a:bodyPr anchorCtr="0" anchor="t" bIns="91425" lIns="91425" spcFirstLastPara="1" rIns="91425" wrap="square" tIns="1828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12"/>
          <p:cNvSpPr txBox="1"/>
          <p:nvPr>
            <p:ph idx="2" type="body"/>
          </p:nvPr>
        </p:nvSpPr>
        <p:spPr>
          <a:xfrm>
            <a:off x="4707900" y="1347288"/>
            <a:ext cx="4038900" cy="2932800"/>
          </a:xfrm>
          <a:prstGeom prst="rect">
            <a:avLst/>
          </a:prstGeom>
        </p:spPr>
        <p:txBody>
          <a:bodyPr anchorCtr="0" anchor="t" bIns="91425" lIns="91425" spcFirstLastPara="1" rIns="91425" wrap="square" tIns="1828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idx="1" type="body"/>
          </p:nvPr>
        </p:nvSpPr>
        <p:spPr>
          <a:xfrm>
            <a:off x="409525" y="1347300"/>
            <a:ext cx="8337300" cy="2932800"/>
          </a:xfrm>
          <a:prstGeom prst="rect">
            <a:avLst/>
          </a:prstGeom>
        </p:spPr>
        <p:txBody>
          <a:bodyPr anchorCtr="0" anchor="t" bIns="91425" lIns="91425" spcFirstLastPara="1" rIns="91425" wrap="square" tIns="1828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"/>
          <p:cNvSpPr txBox="1"/>
          <p:nvPr>
            <p:ph idx="1" type="body"/>
          </p:nvPr>
        </p:nvSpPr>
        <p:spPr>
          <a:xfrm>
            <a:off x="453125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14"/>
          <p:cNvSpPr txBox="1"/>
          <p:nvPr>
            <p:ph idx="2" type="body"/>
          </p:nvPr>
        </p:nvSpPr>
        <p:spPr>
          <a:xfrm>
            <a:off x="4919400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5"/>
          <p:cNvSpPr txBox="1"/>
          <p:nvPr>
            <p:ph idx="2" type="body"/>
          </p:nvPr>
        </p:nvSpPr>
        <p:spPr>
          <a:xfrm>
            <a:off x="4707900" y="1280188"/>
            <a:ext cx="4038900" cy="2932800"/>
          </a:xfrm>
          <a:prstGeom prst="rect">
            <a:avLst/>
          </a:prstGeom>
        </p:spPr>
        <p:txBody>
          <a:bodyPr anchorCtr="0" anchor="t" bIns="91425" lIns="182875" spcFirstLastPara="1" rIns="91425" wrap="square" tIns="18287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15"/>
          <p:cNvSpPr txBox="1"/>
          <p:nvPr>
            <p:ph idx="1" type="body"/>
          </p:nvPr>
        </p:nvSpPr>
        <p:spPr>
          <a:xfrm>
            <a:off x="453125" y="1285450"/>
            <a:ext cx="3827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6"/>
          <p:cNvSpPr txBox="1"/>
          <p:nvPr>
            <p:ph idx="1" type="body"/>
          </p:nvPr>
        </p:nvSpPr>
        <p:spPr>
          <a:xfrm>
            <a:off x="453125" y="1285450"/>
            <a:ext cx="4544400" cy="2922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6"/>
          <p:cNvSpPr/>
          <p:nvPr>
            <p:ph idx="2" type="pic"/>
          </p:nvPr>
        </p:nvSpPr>
        <p:spPr>
          <a:xfrm>
            <a:off x="5335450" y="1344550"/>
            <a:ext cx="3355200" cy="2804100"/>
          </a:xfrm>
          <a:prstGeom prst="rect">
            <a:avLst/>
          </a:prstGeom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/>
          <p:nvPr>
            <p:ph type="title"/>
          </p:nvPr>
        </p:nvSpPr>
        <p:spPr>
          <a:xfrm>
            <a:off x="311700" y="1689025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7"/>
          <p:cNvSpPr txBox="1"/>
          <p:nvPr>
            <p:ph idx="1" type="subTitle"/>
          </p:nvPr>
        </p:nvSpPr>
        <p:spPr>
          <a:xfrm>
            <a:off x="1736100" y="2900775"/>
            <a:ext cx="5671800" cy="837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111111"/>
      </a:dk1>
      <a:lt1>
        <a:srgbClr val="FFFFFF"/>
      </a:lt1>
      <a:dk2>
        <a:srgbClr val="595959"/>
      </a:dk2>
      <a:lt2>
        <a:srgbClr val="F9F8F6"/>
      </a:lt2>
      <a:accent1>
        <a:srgbClr val="0E572D"/>
      </a:accent1>
      <a:accent2>
        <a:srgbClr val="BFB290"/>
      </a:accent2>
      <a:accent3>
        <a:srgbClr val="C2D4C9"/>
      </a:accent3>
      <a:accent4>
        <a:srgbClr val="DDD7C9"/>
      </a:accent4>
      <a:accent5>
        <a:srgbClr val="82723E"/>
      </a:accent5>
      <a:accent6>
        <a:srgbClr val="AF9E68"/>
      </a:accent6>
      <a:hlink>
        <a:srgbClr val="0E572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